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0" r:id="rId11"/>
    <p:sldId id="26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90A3E0-21F7-4ADF-8F8D-8523F56A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24F000E-A10C-4086-BFEF-CE50C22C5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D1F982-6278-459E-A80E-C6657B53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2744CB-1BCB-4EFB-A2A1-018521B7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94A26-BA18-4DCE-85D6-4363C037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D7B5F-89C5-4F12-88D1-923CC778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02CDF8F-D1C5-4D25-9AE8-02414E65D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D1C7BE-7BB5-4BF4-8DAC-699A5730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4B7494-3AC7-4BDE-9C96-784F2DAB3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F26FC4-26F6-404C-8FD9-A742D355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493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AD4E640-DCEF-4692-8CA2-A81448179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41DD7A7-7AAE-4B98-9D47-E7C9B9B04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079D737-846D-4D03-B9D2-33A77ABF3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4B817D-EA3F-4A6C-A803-BAB76CEF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21A64F-918E-44C4-B726-094A6A5A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53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B5F5AA-9C98-4F65-8D1C-D58C6100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06587C-78C9-4368-AA12-BFC4F51AE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5E508D-BBF4-473E-BF2D-9890994E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AB49E3-56B6-4A64-8453-3938160B5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293872-6936-4EEB-BDDC-17A983B5D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05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C9481D-AD9B-4CC4-98A8-4ADCC6CE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8E8C3D-BD44-43FC-8CB6-18E17E438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57F7BF-3DDC-48B2-9AD8-B3EE6EF5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43536C-7BDA-47A4-92F4-8EEE2787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294CFF-692C-4E09-8258-0093236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5F1E17-8A01-4288-A3D0-4A76B691B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DBB055-1B87-44AB-9315-ED3AFF27E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F068ED-4A4D-44B8-A6B3-1BC15E300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DBE61FA-3EE3-413F-8EC1-0F6A529F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B2673FC-86D2-4AA4-8A65-C5A27B8D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673C0E-D094-4EBB-9511-D00C873F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20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781CCE-045F-4F65-9ACC-29A3D32D3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B3F945-BA19-446E-B386-E3179FA0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30F2BA-6D44-4FBA-91CE-F68425685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3484F68-5986-4052-A3EC-F60B940C9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525BF59-2D16-4A19-8CA3-BFC13D4F9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7B0F4F6-74F0-4879-8A18-DCC6581B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2D1BFEA-FA44-4FE4-93E4-8A279915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5085756-C8A0-4521-9123-C01FCC72E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485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0A6BEE-E28E-4977-96DE-C489C78B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7B63F0F-DE80-46FB-A20C-320F540F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80772D8-BFEE-4E66-A4F8-FF7B4B28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F03F64C-89A1-45E5-9604-1186A887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69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ECC9559-C6B7-4E9E-BAAD-88768109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1B45D33-BD3B-4F0B-A91F-9A303514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2084BDB-EF2F-4026-978E-FEAD62EC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49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10F4B6-A779-4E52-83DC-AE679AF9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B72FDF-0709-47E7-9DED-4B07E186E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3F3C169-3E19-49B0-8F9E-F811F05BD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9E27777-F338-4C78-B094-8D094D47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E56C9C-BF9F-4A0E-A4AD-0384B63E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2D1D41-A5E2-481C-9A04-D9E15EA6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14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7F8D3D-CDB9-4538-84E6-8BAB1866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86BCAB0-4635-412B-A6DD-2248E1576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6C233C-56D2-43F6-9FEA-4AF8A5482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BC0A28-6253-4CAA-90A2-7B53977FD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01FF661-B4FD-46F8-A067-5FB053A8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6AB574-0E35-477D-9B99-DDFD86C0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94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25D310F-78D7-40E3-8A82-704C4670C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805811-FDCA-43BA-BAE7-1EE0299E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017A18-8435-44F9-B029-C82E09C60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46703-419C-4A68-99A0-A3A60EC70CAF}" type="datetimeFigureOut">
              <a:rPr lang="pl-PL" smtClean="0"/>
              <a:t>25.05.2021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9AC0D96-AA14-4D4D-A4C9-2263ACD66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8879ED-533A-4E50-B0E1-21E81781D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90B6-886C-4533-99CF-B4B7C2BACD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13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17E0FF-C96A-41A2-9466-B9C963F5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/>
              <a:t>Wyraź swoją opinię na temat dworca kolejowego Toruń Główny</a:t>
            </a:r>
            <a:br>
              <a:rPr lang="pl-PL" b="1" dirty="0"/>
            </a:br>
            <a:r>
              <a:rPr lang="pl-PL" sz="3600" i="1" dirty="0"/>
              <a:t>(Data rozpoczęcia ankiety 29.01.2021 r)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CADC20A-C5AD-4880-96DE-BC9E43F92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78437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ykres odpowiedzi z Formularzy. Tytuł pytania: Wiek. Liczba odpowiedzi: 66 odpowiedzi.">
            <a:extLst>
              <a:ext uri="{FF2B5EF4-FFF2-40B4-BE49-F238E27FC236}">
                <a16:creationId xmlns:a16="http://schemas.microsoft.com/office/drawing/2014/main" id="{D47FE0F0-3A7E-4FF3-B5EA-38DDC2E8B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1026634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10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ykres odpowiedzi z Formularzy. Tytuł pytania: Czym się Pani/Pan zajmuje?. Liczba odpowiedzi: 65 odpowiedzi.">
            <a:extLst>
              <a:ext uri="{FF2B5EF4-FFF2-40B4-BE49-F238E27FC236}">
                <a16:creationId xmlns:a16="http://schemas.microsoft.com/office/drawing/2014/main" id="{05F5BD14-5FCE-4BBE-9AB6-4D41D1AB2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76" y="849081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52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66880-8C5E-47DD-8DE0-4E1259B7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Pytanie dotyczące bezpieczeństwa na dworcu.</a:t>
            </a:r>
            <a:br>
              <a:rPr lang="pl-PL" dirty="0"/>
            </a:br>
            <a:r>
              <a:rPr lang="pl-PL" sz="2400" i="1" dirty="0"/>
              <a:t>Ocena w skali od 1-5, gdzie 1 to ocen niedostateczna, a 5 to ocena bardzo dobra. </a:t>
            </a:r>
            <a:endParaRPr lang="pl-PL" i="1" dirty="0"/>
          </a:p>
        </p:txBody>
      </p:sp>
      <p:pic>
        <p:nvPicPr>
          <p:cNvPr id="1025" name="Picture 1" descr="Wykres odpowiedzi z Formularzy. Tytuł pytania: Bezpieczeństwo. Liczba odpowiedzi: 71 odpowiedzi.">
            <a:extLst>
              <a:ext uri="{FF2B5EF4-FFF2-40B4-BE49-F238E27FC236}">
                <a16:creationId xmlns:a16="http://schemas.microsoft.com/office/drawing/2014/main" id="{4C8884D5-5B32-4EE4-80E5-5B3C1D6250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10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22424C-61A6-4508-9C9A-F01DA8EE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Pytanie dotyczące dostępności do ofert dworca.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Ocena w skali od 1-5, gdzie 1 to ocen niedostateczna, a 5 to ocena bardzo dobra. </a:t>
            </a:r>
            <a:endParaRPr lang="pl-PL" dirty="0"/>
          </a:p>
        </p:txBody>
      </p:sp>
      <p:pic>
        <p:nvPicPr>
          <p:cNvPr id="2049" name="Picture 1" descr="Wykres odpowiedzi z Formularzy. Tytuł pytania: Dostępność do dworca i jego ofert. Liczba odpowiedzi: 71 odpowiedzi.">
            <a:extLst>
              <a:ext uri="{FF2B5EF4-FFF2-40B4-BE49-F238E27FC236}">
                <a16:creationId xmlns:a16="http://schemas.microsoft.com/office/drawing/2014/main" id="{14B0754D-52C3-4885-8FB5-40D5C4D851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8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1C26A-3B96-464A-9DFF-D69A4237D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Pytanie dotyczące </a:t>
            </a:r>
            <a:r>
              <a:rPr lang="pl-PL" dirty="0">
                <a:solidFill>
                  <a:prstClr val="black"/>
                </a:solidFill>
                <a:latin typeface="Calibri Light" panose="020F0302020204030204"/>
              </a:rPr>
              <a:t>oceny zadbania o estetyczną przestrzeń </a:t>
            </a:r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dworca.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Ocena w skali od 1-5, gdzie 1 to ocen niedostateczna, a 5 to ocena bardzo dobra. </a:t>
            </a:r>
            <a:endParaRPr lang="pl-PL" dirty="0"/>
          </a:p>
        </p:txBody>
      </p:sp>
      <p:pic>
        <p:nvPicPr>
          <p:cNvPr id="3073" name="Picture 1" descr="Wykres odpowiedzi z Formularzy. Tytuł pytania: Zadbana i estetyczna przestrzeń dworca. Liczba odpowiedzi: 71 odpowiedzi.">
            <a:extLst>
              <a:ext uri="{FF2B5EF4-FFF2-40B4-BE49-F238E27FC236}">
                <a16:creationId xmlns:a16="http://schemas.microsoft.com/office/drawing/2014/main" id="{31D66092-AD50-44AD-93F1-012F1E311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798414-15AB-4301-8440-FE3F3F33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Pytanie dotyczące łatwości korzystania z rozwiązań przyjętych na dworcu.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Ocena w skali od 1-5, gdzie 1 to ocen niedostateczna, a 5 to ocena bardzo dobra. </a:t>
            </a:r>
            <a:endParaRPr lang="pl-PL" dirty="0"/>
          </a:p>
        </p:txBody>
      </p:sp>
      <p:pic>
        <p:nvPicPr>
          <p:cNvPr id="4097" name="Picture 1" descr="Wykres odpowiedzi z Formularzy. Tytuł pytania: Łatwość korzystania z rozwiązań przyjętych na dworcu. Liczba odpowiedzi: 71 odpowiedzi.">
            <a:extLst>
              <a:ext uri="{FF2B5EF4-FFF2-40B4-BE49-F238E27FC236}">
                <a16:creationId xmlns:a16="http://schemas.microsoft.com/office/drawing/2014/main" id="{EDA80730-E693-49D9-9A3E-8A865DB903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24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106BCC-70F1-4593-9AC7-8E78FEA9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Pytanie dotyczące wielofunkcyjności dworca.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Ocena w skali od 1-5, gdzie 1 to ocen niedostateczna, a 5 to ocena bardzo dobra. </a:t>
            </a:r>
            <a:endParaRPr lang="pl-PL" dirty="0"/>
          </a:p>
        </p:txBody>
      </p:sp>
      <p:pic>
        <p:nvPicPr>
          <p:cNvPr id="5121" name="Picture 1" descr="Wykres odpowiedzi z Formularzy. Tytuł pytania: Wielofunkcyjność, czyli różne usługi w jednym miejscu. Liczba odpowiedzi: 71 odpowiedzi.">
            <a:extLst>
              <a:ext uri="{FF2B5EF4-FFF2-40B4-BE49-F238E27FC236}">
                <a16:creationId xmlns:a16="http://schemas.microsoft.com/office/drawing/2014/main" id="{6197B13C-23EF-4619-ADA1-308B7CCC63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0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97263-271D-46AF-BE7C-6791974E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Pytanie dotyczące dostępności dworca.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Ocena w skali od 1-5, gdzie 1 to ocen niedostateczna, a 5 to ocena bardzo dobra. </a:t>
            </a:r>
            <a:endParaRPr lang="pl-PL" dirty="0"/>
          </a:p>
        </p:txBody>
      </p:sp>
      <p:pic>
        <p:nvPicPr>
          <p:cNvPr id="6145" name="Picture 1" descr="Wykres odpowiedzi z Formularzy. Tytuł pytania: Dostępność dla każdego, bez względu na wiek, stanu zdrowia czy umiejętności. Liczba odpowiedzi: 71 odpowiedzi.">
            <a:extLst>
              <a:ext uri="{FF2B5EF4-FFF2-40B4-BE49-F238E27FC236}">
                <a16:creationId xmlns:a16="http://schemas.microsoft.com/office/drawing/2014/main" id="{DF0FA127-3A89-47F5-954C-34378ADEE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3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37FF9-A1E6-4253-B165-B8C0E85E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Pytanie dotyczące czytelności oznakowania dworca.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Ocena w skali od 1-5, gdzie 1 to ocen niedostateczna, a 5 to ocena bardzo dobra. </a:t>
            </a:r>
            <a:endParaRPr lang="pl-PL" dirty="0"/>
          </a:p>
        </p:txBody>
      </p:sp>
      <p:pic>
        <p:nvPicPr>
          <p:cNvPr id="7169" name="Picture 1" descr="Wykres odpowiedzi z Formularzy. Tytuł pytania: Czytelność oznakowania dworca. Liczba odpowiedzi: 71 odpowiedzi.">
            <a:extLst>
              <a:ext uri="{FF2B5EF4-FFF2-40B4-BE49-F238E27FC236}">
                <a16:creationId xmlns:a16="http://schemas.microsoft.com/office/drawing/2014/main" id="{FB47413F-77D0-45E8-8DDB-25BC4A115C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7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ykres odpowiedzi z Formularzy. Tytuł pytania: Płeć. Liczba odpowiedzi: 65 odpowiedzi.">
            <a:extLst>
              <a:ext uri="{FF2B5EF4-FFF2-40B4-BE49-F238E27FC236}">
                <a16:creationId xmlns:a16="http://schemas.microsoft.com/office/drawing/2014/main" id="{B070E5B0-925C-424B-9BAF-3672C714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4" y="991124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0571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205</Words>
  <Application>Microsoft Office PowerPoint</Application>
  <PresentationFormat>Panoramiczny</PresentationFormat>
  <Paragraphs>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Wyraź swoją opinię na temat dworca kolejowego Toruń Główny (Data rozpoczęcia ankiety 29.01.2021 r)</vt:lpstr>
      <vt:lpstr>Pytanie dotyczące bezpieczeństwa na dworcu. Ocena w skali od 1-5, gdzie 1 to ocen niedostateczna, a 5 to ocena bardzo dobra. </vt:lpstr>
      <vt:lpstr>Pytanie dotyczące dostępności do ofert dworca. Ocena w skali od 1-5, gdzie 1 to ocen niedostateczna, a 5 to ocena bardzo dobra. </vt:lpstr>
      <vt:lpstr>Pytanie dotyczące oceny zadbania o estetyczną przestrzeń dworca. Ocena w skali od 1-5, gdzie 1 to ocen niedostateczna, a 5 to ocena bardzo dobra. </vt:lpstr>
      <vt:lpstr>Pytanie dotyczące łatwości korzystania z rozwiązań przyjętych na dworcu. Ocena w skali od 1-5, gdzie 1 to ocen niedostateczna, a 5 to ocena bardzo dobra. </vt:lpstr>
      <vt:lpstr>Pytanie dotyczące wielofunkcyjności dworca. Ocena w skali od 1-5, gdzie 1 to ocen niedostateczna, a 5 to ocena bardzo dobra. </vt:lpstr>
      <vt:lpstr>Pytanie dotyczące dostępności dworca. Ocena w skali od 1-5, gdzie 1 to ocen niedostateczna, a 5 to ocena bardzo dobra. </vt:lpstr>
      <vt:lpstr>Pytanie dotyczące czytelności oznakowania dworca. Ocena w skali od 1-5, gdzie 1 to ocen niedostateczna, a 5 to ocena bardzo dobra.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Wyraź swoją opinię na temat dworca kolejowego Toruń Główny</dc:title>
  <dc:creator>Filip Suchodół</dc:creator>
  <cp:lastModifiedBy>Filip Suchodół</cp:lastModifiedBy>
  <cp:revision>6</cp:revision>
  <dcterms:created xsi:type="dcterms:W3CDTF">2021-05-25T10:16:00Z</dcterms:created>
  <dcterms:modified xsi:type="dcterms:W3CDTF">2021-05-25T10:42:19Z</dcterms:modified>
</cp:coreProperties>
</file>